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7" r:id="rId9"/>
    <p:sldId id="264" r:id="rId10"/>
    <p:sldId id="265" r:id="rId11"/>
  </p:sldIdLst>
  <p:sldSz cx="18288000" cy="10287000"/>
  <p:notesSz cx="6858000" cy="9144000"/>
  <p:embeddedFontLst>
    <p:embeddedFont>
      <p:font typeface="Montserrat" pitchFamily="2" charset="77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26BC9-2C1D-C445-B9CC-82978F15DB24}" v="30" dt="2025-10-23T14:21:28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94589" autoAdjust="0"/>
  </p:normalViewPr>
  <p:slideViewPr>
    <p:cSldViewPr>
      <p:cViewPr varScale="1">
        <p:scale>
          <a:sx n="52" d="100"/>
          <a:sy n="52" d="100"/>
        </p:scale>
        <p:origin x="216" y="10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Anthony" userId="7b954b0c-7aa2-4889-ad1e-eb256277cda7" providerId="ADAL" clId="{1755B2CD-91B9-5361-812A-AC651E3463A5}"/>
    <pc:docChg chg="undo custSel addSld delSld modSld modMainMaster">
      <pc:chgData name="Charlie Anthony" userId="7b954b0c-7aa2-4889-ad1e-eb256277cda7" providerId="ADAL" clId="{1755B2CD-91B9-5361-812A-AC651E3463A5}" dt="2025-10-23T14:21:28.314" v="208"/>
      <pc:docMkLst>
        <pc:docMk/>
      </pc:docMkLst>
      <pc:sldChg chg="addSp modSp mod modClrScheme chgLayout">
        <pc:chgData name="Charlie Anthony" userId="7b954b0c-7aa2-4889-ad1e-eb256277cda7" providerId="ADAL" clId="{1755B2CD-91B9-5361-812A-AC651E3463A5}" dt="2025-10-23T14:19:46.773" v="176" actId="121"/>
        <pc:sldMkLst>
          <pc:docMk/>
          <pc:sldMk cId="0" sldId="256"/>
        </pc:sldMkLst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6"/>
            <ac:spMk id="2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6"/>
            <ac:spMk id="4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6"/>
            <ac:spMk id="5" creationId="{00000000-0000-0000-0000-000000000000}"/>
          </ac:spMkLst>
        </pc:spChg>
        <pc:spChg chg="add mod ord">
          <ac:chgData name="Charlie Anthony" userId="7b954b0c-7aa2-4889-ad1e-eb256277cda7" providerId="ADAL" clId="{1755B2CD-91B9-5361-812A-AC651E3463A5}" dt="2025-10-23T14:17:41.521" v="149" actId="14100"/>
          <ac:spMkLst>
            <pc:docMk/>
            <pc:sldMk cId="0" sldId="256"/>
            <ac:spMk id="6" creationId="{43CCE112-3DBC-EFEA-E81C-B9029A3E502F}"/>
          </ac:spMkLst>
        </pc:spChg>
        <pc:spChg chg="add mod ord">
          <ac:chgData name="Charlie Anthony" userId="7b954b0c-7aa2-4889-ad1e-eb256277cda7" providerId="ADAL" clId="{1755B2CD-91B9-5361-812A-AC651E3463A5}" dt="2025-10-23T14:17:38.025" v="148" actId="14100"/>
          <ac:spMkLst>
            <pc:docMk/>
            <pc:sldMk cId="0" sldId="256"/>
            <ac:spMk id="7" creationId="{7E25BA49-6995-7892-2612-6198EF2EF0F3}"/>
          </ac:spMkLst>
        </pc:spChg>
        <pc:spChg chg="add mod">
          <ac:chgData name="Charlie Anthony" userId="7b954b0c-7aa2-4889-ad1e-eb256277cda7" providerId="ADAL" clId="{1755B2CD-91B9-5361-812A-AC651E3463A5}" dt="2025-10-23T14:19:25.684" v="155" actId="1076"/>
          <ac:spMkLst>
            <pc:docMk/>
            <pc:sldMk cId="0" sldId="256"/>
            <ac:spMk id="8" creationId="{E9801374-02C0-750B-2622-22CCA882C1DE}"/>
          </ac:spMkLst>
        </pc:spChg>
        <pc:spChg chg="add mod">
          <ac:chgData name="Charlie Anthony" userId="7b954b0c-7aa2-4889-ad1e-eb256277cda7" providerId="ADAL" clId="{1755B2CD-91B9-5361-812A-AC651E3463A5}" dt="2025-10-23T14:19:46.773" v="176" actId="121"/>
          <ac:spMkLst>
            <pc:docMk/>
            <pc:sldMk cId="0" sldId="256"/>
            <ac:spMk id="9" creationId="{B3D2D128-525F-BBCE-BC60-AA7E86C99E8F}"/>
          </ac:spMkLst>
        </pc:spChg>
        <pc:grpChg chg="mod">
          <ac:chgData name="Charlie Anthony" userId="7b954b0c-7aa2-4889-ad1e-eb256277cda7" providerId="ADAL" clId="{1755B2CD-91B9-5361-812A-AC651E3463A5}" dt="2025-10-23T14:09:02.237" v="4"/>
          <ac:grpSpMkLst>
            <pc:docMk/>
            <pc:sldMk cId="0" sldId="256"/>
            <ac:grpSpMk id="3" creationId="{00000000-0000-0000-0000-000000000000}"/>
          </ac:grpSpMkLst>
        </pc:grpChg>
      </pc:sldChg>
      <pc:sldChg chg="addSp delSp modSp mod modClrScheme chgLayout">
        <pc:chgData name="Charlie Anthony" userId="7b954b0c-7aa2-4889-ad1e-eb256277cda7" providerId="ADAL" clId="{1755B2CD-91B9-5361-812A-AC651E3463A5}" dt="2025-10-23T14:20:01.405" v="180" actId="14100"/>
        <pc:sldMkLst>
          <pc:docMk/>
          <pc:sldMk cId="0" sldId="257"/>
        </pc:sldMkLst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7"/>
            <ac:spMk id="3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7"/>
            <ac:spMk id="4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7"/>
            <ac:spMk id="5" creationId="{00000000-0000-0000-0000-000000000000}"/>
          </ac:spMkLst>
        </pc:spChg>
        <pc:spChg chg="add mod ord">
          <ac:chgData name="Charlie Anthony" userId="7b954b0c-7aa2-4889-ad1e-eb256277cda7" providerId="ADAL" clId="{1755B2CD-91B9-5361-812A-AC651E3463A5}" dt="2025-10-23T14:13:50.721" v="58" actId="113"/>
          <ac:spMkLst>
            <pc:docMk/>
            <pc:sldMk cId="0" sldId="257"/>
            <ac:spMk id="6" creationId="{8024C1FC-D86D-717A-4A82-4E1835E5F0C5}"/>
          </ac:spMkLst>
        </pc:spChg>
        <pc:spChg chg="add mod ord">
          <ac:chgData name="Charlie Anthony" userId="7b954b0c-7aa2-4889-ad1e-eb256277cda7" providerId="ADAL" clId="{1755B2CD-91B9-5361-812A-AC651E3463A5}" dt="2025-10-23T14:20:01.405" v="180" actId="14100"/>
          <ac:spMkLst>
            <pc:docMk/>
            <pc:sldMk cId="0" sldId="257"/>
            <ac:spMk id="7" creationId="{8FC7C53A-05ED-EDCF-0387-20D111ED750F}"/>
          </ac:spMkLst>
        </pc:spChg>
        <pc:spChg chg="add del mod">
          <ac:chgData name="Charlie Anthony" userId="7b954b0c-7aa2-4889-ad1e-eb256277cda7" providerId="ADAL" clId="{1755B2CD-91B9-5361-812A-AC651E3463A5}" dt="2025-10-23T14:13:33.202" v="48"/>
          <ac:spMkLst>
            <pc:docMk/>
            <pc:sldMk cId="0" sldId="257"/>
            <ac:spMk id="8" creationId="{13E56580-6897-282B-8190-A86B93883404}"/>
          </ac:spMkLst>
        </pc:spChg>
        <pc:spChg chg="add del mod">
          <ac:chgData name="Charlie Anthony" userId="7b954b0c-7aa2-4889-ad1e-eb256277cda7" providerId="ADAL" clId="{1755B2CD-91B9-5361-812A-AC651E3463A5}" dt="2025-10-23T14:13:54.421" v="61"/>
          <ac:spMkLst>
            <pc:docMk/>
            <pc:sldMk cId="0" sldId="257"/>
            <ac:spMk id="9" creationId="{3BC5614A-08D9-BBBF-C56B-AE2B569939DA}"/>
          </ac:spMkLst>
        </pc:spChg>
        <pc:spChg chg="add del mod">
          <ac:chgData name="Charlie Anthony" userId="7b954b0c-7aa2-4889-ad1e-eb256277cda7" providerId="ADAL" clId="{1755B2CD-91B9-5361-812A-AC651E3463A5}" dt="2025-10-23T14:19:53.938" v="177" actId="478"/>
          <ac:spMkLst>
            <pc:docMk/>
            <pc:sldMk cId="0" sldId="257"/>
            <ac:spMk id="10" creationId="{CE3C694A-08D0-FD6C-6028-96EE72A74698}"/>
          </ac:spMkLst>
        </pc:spChg>
        <pc:spChg chg="add mod">
          <ac:chgData name="Charlie Anthony" userId="7b954b0c-7aa2-4889-ad1e-eb256277cda7" providerId="ADAL" clId="{1755B2CD-91B9-5361-812A-AC651E3463A5}" dt="2025-10-23T14:19:54.780" v="178"/>
          <ac:spMkLst>
            <pc:docMk/>
            <pc:sldMk cId="0" sldId="257"/>
            <ac:spMk id="11" creationId="{219E9BB4-4602-BC52-5622-AEB11778AC80}"/>
          </ac:spMkLst>
        </pc:spChg>
        <pc:spChg chg="add mod">
          <ac:chgData name="Charlie Anthony" userId="7b954b0c-7aa2-4889-ad1e-eb256277cda7" providerId="ADAL" clId="{1755B2CD-91B9-5361-812A-AC651E3463A5}" dt="2025-10-23T14:19:54.780" v="178"/>
          <ac:spMkLst>
            <pc:docMk/>
            <pc:sldMk cId="0" sldId="257"/>
            <ac:spMk id="12" creationId="{A20EA5D7-4755-2479-19A8-153F81E5DB01}"/>
          </ac:spMkLst>
        </pc:spChg>
        <pc:grpChg chg="mod">
          <ac:chgData name="Charlie Anthony" userId="7b954b0c-7aa2-4889-ad1e-eb256277cda7" providerId="ADAL" clId="{1755B2CD-91B9-5361-812A-AC651E3463A5}" dt="2025-10-23T14:09:11.669" v="6"/>
          <ac:grpSpMkLst>
            <pc:docMk/>
            <pc:sldMk cId="0" sldId="257"/>
            <ac:grpSpMk id="2" creationId="{00000000-0000-0000-0000-000000000000}"/>
          </ac:grpSpMkLst>
        </pc:grpChg>
      </pc:sldChg>
      <pc:sldChg chg="addSp delSp modSp mod modClrScheme chgLayout">
        <pc:chgData name="Charlie Anthony" userId="7b954b0c-7aa2-4889-ad1e-eb256277cda7" providerId="ADAL" clId="{1755B2CD-91B9-5361-812A-AC651E3463A5}" dt="2025-10-23T14:20:09.565" v="182"/>
        <pc:sldMkLst>
          <pc:docMk/>
          <pc:sldMk cId="0" sldId="258"/>
        </pc:sldMkLst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8"/>
            <ac:spMk id="3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8"/>
            <ac:spMk id="9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8"/>
            <ac:spMk id="12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8"/>
            <ac:spMk id="18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8"/>
            <ac:spMk id="20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8"/>
            <ac:spMk id="22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8"/>
            <ac:spMk id="24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8"/>
            <ac:spMk id="28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8"/>
            <ac:spMk id="30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8"/>
            <ac:spMk id="32" creationId="{00000000-0000-0000-0000-000000000000}"/>
          </ac:spMkLst>
        </pc:spChg>
        <pc:spChg chg="add mod ord">
          <ac:chgData name="Charlie Anthony" userId="7b954b0c-7aa2-4889-ad1e-eb256277cda7" providerId="ADAL" clId="{1755B2CD-91B9-5361-812A-AC651E3463A5}" dt="2025-10-23T14:13:42.129" v="54" actId="403"/>
          <ac:spMkLst>
            <pc:docMk/>
            <pc:sldMk cId="0" sldId="258"/>
            <ac:spMk id="33" creationId="{01DDB640-B37B-7357-05B2-6CFD124678BC}"/>
          </ac:spMkLst>
        </pc:spChg>
        <pc:spChg chg="add del mod">
          <ac:chgData name="Charlie Anthony" userId="7b954b0c-7aa2-4889-ad1e-eb256277cda7" providerId="ADAL" clId="{1755B2CD-91B9-5361-812A-AC651E3463A5}" dt="2025-10-23T14:20:07.755" v="181" actId="478"/>
          <ac:spMkLst>
            <pc:docMk/>
            <pc:sldMk cId="0" sldId="258"/>
            <ac:spMk id="34" creationId="{2000FABC-ADB6-78C9-BC6D-1F271DD913D8}"/>
          </ac:spMkLst>
        </pc:spChg>
        <pc:spChg chg="add mod">
          <ac:chgData name="Charlie Anthony" userId="7b954b0c-7aa2-4889-ad1e-eb256277cda7" providerId="ADAL" clId="{1755B2CD-91B9-5361-812A-AC651E3463A5}" dt="2025-10-23T14:20:09.565" v="182"/>
          <ac:spMkLst>
            <pc:docMk/>
            <pc:sldMk cId="0" sldId="258"/>
            <ac:spMk id="35" creationId="{990A82FA-9D1F-B665-38D8-F726FAC55A30}"/>
          </ac:spMkLst>
        </pc:spChg>
        <pc:spChg chg="add mod">
          <ac:chgData name="Charlie Anthony" userId="7b954b0c-7aa2-4889-ad1e-eb256277cda7" providerId="ADAL" clId="{1755B2CD-91B9-5361-812A-AC651E3463A5}" dt="2025-10-23T14:20:09.565" v="182"/>
          <ac:spMkLst>
            <pc:docMk/>
            <pc:sldMk cId="0" sldId="258"/>
            <ac:spMk id="36" creationId="{9570971D-7AA3-624F-F908-E4F43F400368}"/>
          </ac:spMkLst>
        </pc:spChg>
      </pc:sldChg>
      <pc:sldChg chg="addSp modSp mod modClrScheme chgLayout">
        <pc:chgData name="Charlie Anthony" userId="7b954b0c-7aa2-4889-ad1e-eb256277cda7" providerId="ADAL" clId="{1755B2CD-91B9-5361-812A-AC651E3463A5}" dt="2025-10-23T14:18:50.837" v="150"/>
        <pc:sldMkLst>
          <pc:docMk/>
          <pc:sldMk cId="0" sldId="259"/>
        </pc:sldMkLst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9"/>
            <ac:spMk id="2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9"/>
            <ac:spMk id="3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9"/>
            <ac:spMk id="4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9"/>
            <ac:spMk id="5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9"/>
            <ac:spMk id="7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9"/>
            <ac:spMk id="8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9"/>
            <ac:spMk id="9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59"/>
            <ac:spMk id="10" creationId="{00000000-0000-0000-0000-000000000000}"/>
          </ac:spMkLst>
        </pc:spChg>
        <pc:spChg chg="add mod ord">
          <ac:chgData name="Charlie Anthony" userId="7b954b0c-7aa2-4889-ad1e-eb256277cda7" providerId="ADAL" clId="{1755B2CD-91B9-5361-812A-AC651E3463A5}" dt="2025-10-23T14:14:22.175" v="69" actId="14100"/>
          <ac:spMkLst>
            <pc:docMk/>
            <pc:sldMk cId="0" sldId="259"/>
            <ac:spMk id="11" creationId="{19FE4E76-EF77-A912-BA58-6C24331039D9}"/>
          </ac:spMkLst>
        </pc:spChg>
        <pc:spChg chg="add mod">
          <ac:chgData name="Charlie Anthony" userId="7b954b0c-7aa2-4889-ad1e-eb256277cda7" providerId="ADAL" clId="{1755B2CD-91B9-5361-812A-AC651E3463A5}" dt="2025-10-23T14:18:50.837" v="150"/>
          <ac:spMkLst>
            <pc:docMk/>
            <pc:sldMk cId="0" sldId="259"/>
            <ac:spMk id="12" creationId="{E80A9E73-F5F2-B85A-6114-E9D881D2D134}"/>
          </ac:spMkLst>
        </pc:spChg>
        <pc:grpChg chg="mod">
          <ac:chgData name="Charlie Anthony" userId="7b954b0c-7aa2-4889-ad1e-eb256277cda7" providerId="ADAL" clId="{1755B2CD-91B9-5361-812A-AC651E3463A5}" dt="2025-10-23T14:09:24.939" v="8"/>
          <ac:grpSpMkLst>
            <pc:docMk/>
            <pc:sldMk cId="0" sldId="259"/>
            <ac:grpSpMk id="6" creationId="{00000000-0000-0000-0000-000000000000}"/>
          </ac:grpSpMkLst>
        </pc:grpChg>
      </pc:sldChg>
      <pc:sldChg chg="addSp delSp modSp mod modClrScheme chgLayout">
        <pc:chgData name="Charlie Anthony" userId="7b954b0c-7aa2-4889-ad1e-eb256277cda7" providerId="ADAL" clId="{1755B2CD-91B9-5361-812A-AC651E3463A5}" dt="2025-10-23T14:20:16.827" v="185"/>
        <pc:sldMkLst>
          <pc:docMk/>
          <pc:sldMk cId="0" sldId="260"/>
        </pc:sldMkLst>
        <pc:spChg chg="add mod">
          <ac:chgData name="Charlie Anthony" userId="7b954b0c-7aa2-4889-ad1e-eb256277cda7" providerId="ADAL" clId="{1755B2CD-91B9-5361-812A-AC651E3463A5}" dt="2025-10-23T14:15:06.904" v="82" actId="1076"/>
          <ac:spMkLst>
            <pc:docMk/>
            <pc:sldMk cId="0" sldId="260"/>
            <ac:spMk id="2" creationId="{63EFD20F-1E17-8215-9ACF-0D69FC3C53CE}"/>
          </ac:spMkLst>
        </pc:spChg>
        <pc:spChg chg="add mod">
          <ac:chgData name="Charlie Anthony" userId="7b954b0c-7aa2-4889-ad1e-eb256277cda7" providerId="ADAL" clId="{1755B2CD-91B9-5361-812A-AC651E3463A5}" dt="2025-10-23T14:15:06.904" v="82" actId="1076"/>
          <ac:spMkLst>
            <pc:docMk/>
            <pc:sldMk cId="0" sldId="260"/>
            <ac:spMk id="3" creationId="{B2E7971E-BFD1-733C-92E0-084B70BB0CB4}"/>
          </ac:spMkLst>
        </pc:spChg>
        <pc:spChg chg="add mod">
          <ac:chgData name="Charlie Anthony" userId="7b954b0c-7aa2-4889-ad1e-eb256277cda7" providerId="ADAL" clId="{1755B2CD-91B9-5361-812A-AC651E3463A5}" dt="2025-10-23T14:15:06.904" v="82" actId="1076"/>
          <ac:spMkLst>
            <pc:docMk/>
            <pc:sldMk cId="0" sldId="260"/>
            <ac:spMk id="4" creationId="{6CE674DA-6E72-E824-3344-56BBC090C23A}"/>
          </ac:spMkLst>
        </pc:spChg>
        <pc:spChg chg="add del mod">
          <ac:chgData name="Charlie Anthony" userId="7b954b0c-7aa2-4889-ad1e-eb256277cda7" providerId="ADAL" clId="{1755B2CD-91B9-5361-812A-AC651E3463A5}" dt="2025-10-23T14:20:15.573" v="184" actId="478"/>
          <ac:spMkLst>
            <pc:docMk/>
            <pc:sldMk cId="0" sldId="260"/>
            <ac:spMk id="5" creationId="{1977BF92-01D5-CB57-4C04-A9908CED8F7A}"/>
          </ac:spMkLst>
        </pc:spChg>
        <pc:spChg chg="add mod">
          <ac:chgData name="Charlie Anthony" userId="7b954b0c-7aa2-4889-ad1e-eb256277cda7" providerId="ADAL" clId="{1755B2CD-91B9-5361-812A-AC651E3463A5}" dt="2025-10-23T14:20:16.827" v="185"/>
          <ac:spMkLst>
            <pc:docMk/>
            <pc:sldMk cId="0" sldId="260"/>
            <ac:spMk id="6" creationId="{77EADB8D-44D6-DA36-4153-42F73C04EB08}"/>
          </ac:spMkLst>
        </pc:spChg>
        <pc:spChg chg="add mod">
          <ac:chgData name="Charlie Anthony" userId="7b954b0c-7aa2-4889-ad1e-eb256277cda7" providerId="ADAL" clId="{1755B2CD-91B9-5361-812A-AC651E3463A5}" dt="2025-10-23T14:20:16.827" v="185"/>
          <ac:spMkLst>
            <pc:docMk/>
            <pc:sldMk cId="0" sldId="260"/>
            <ac:spMk id="7" creationId="{D8556E05-539A-282D-65ED-56F0DA73D1E9}"/>
          </ac:spMkLst>
        </pc:spChg>
      </pc:sldChg>
      <pc:sldChg chg="addSp delSp modSp del mod modClrScheme chgLayout">
        <pc:chgData name="Charlie Anthony" userId="7b954b0c-7aa2-4889-ad1e-eb256277cda7" providerId="ADAL" clId="{1755B2CD-91B9-5361-812A-AC651E3463A5}" dt="2025-10-23T14:15:30.727" v="85" actId="2696"/>
        <pc:sldMkLst>
          <pc:docMk/>
          <pc:sldMk cId="0" sldId="261"/>
        </pc:sldMkLst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1"/>
            <ac:spMk id="3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1"/>
            <ac:spMk id="4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1"/>
            <ac:spMk id="5" creationId="{00000000-0000-0000-0000-000000000000}"/>
          </ac:spMkLst>
        </pc:spChg>
        <pc:spChg chg="add del mod ord">
          <ac:chgData name="Charlie Anthony" userId="7b954b0c-7aa2-4889-ad1e-eb256277cda7" providerId="ADAL" clId="{1755B2CD-91B9-5361-812A-AC651E3463A5}" dt="2025-10-23T14:15:23.035" v="84" actId="478"/>
          <ac:spMkLst>
            <pc:docMk/>
            <pc:sldMk cId="0" sldId="261"/>
            <ac:spMk id="6" creationId="{355735A4-C8B3-6591-7CBB-1EAC2D88E155}"/>
          </ac:spMkLst>
        </pc:spChg>
        <pc:spChg chg="add del mod ord">
          <ac:chgData name="Charlie Anthony" userId="7b954b0c-7aa2-4889-ad1e-eb256277cda7" providerId="ADAL" clId="{1755B2CD-91B9-5361-812A-AC651E3463A5}" dt="2025-10-23T14:15:23.035" v="84" actId="478"/>
          <ac:spMkLst>
            <pc:docMk/>
            <pc:sldMk cId="0" sldId="261"/>
            <ac:spMk id="7" creationId="{D1EFFF34-DCD6-8865-9820-E7E44A4D6674}"/>
          </ac:spMkLst>
        </pc:spChg>
        <pc:grpChg chg="mod">
          <ac:chgData name="Charlie Anthony" userId="7b954b0c-7aa2-4889-ad1e-eb256277cda7" providerId="ADAL" clId="{1755B2CD-91B9-5361-812A-AC651E3463A5}" dt="2025-10-23T14:09:33.138" v="9"/>
          <ac:grpSpMkLst>
            <pc:docMk/>
            <pc:sldMk cId="0" sldId="261"/>
            <ac:grpSpMk id="2" creationId="{00000000-0000-0000-0000-000000000000}"/>
          </ac:grpSpMkLst>
        </pc:grpChg>
      </pc:sldChg>
      <pc:sldChg chg="addSp delSp modSp mod modClrScheme chgLayout">
        <pc:chgData name="Charlie Anthony" userId="7b954b0c-7aa2-4889-ad1e-eb256277cda7" providerId="ADAL" clId="{1755B2CD-91B9-5361-812A-AC651E3463A5}" dt="2025-10-23T14:20:57.529" v="199"/>
        <pc:sldMkLst>
          <pc:docMk/>
          <pc:sldMk cId="0" sldId="262"/>
        </pc:sldMkLst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2"/>
            <ac:spMk id="3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2"/>
            <ac:spMk id="4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20:41.710" v="192" actId="207"/>
          <ac:spMkLst>
            <pc:docMk/>
            <pc:sldMk cId="0" sldId="262"/>
            <ac:spMk id="5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2"/>
            <ac:spMk id="6" creationId="{00000000-0000-0000-0000-000000000000}"/>
          </ac:spMkLst>
        </pc:spChg>
        <pc:spChg chg="add mod ord">
          <ac:chgData name="Charlie Anthony" userId="7b954b0c-7aa2-4889-ad1e-eb256277cda7" providerId="ADAL" clId="{1755B2CD-91B9-5361-812A-AC651E3463A5}" dt="2025-10-23T14:15:52.425" v="93" actId="207"/>
          <ac:spMkLst>
            <pc:docMk/>
            <pc:sldMk cId="0" sldId="262"/>
            <ac:spMk id="7" creationId="{6A652A9C-324F-E9EC-A519-A46F0F90FD24}"/>
          </ac:spMkLst>
        </pc:spChg>
        <pc:spChg chg="add mod ord">
          <ac:chgData name="Charlie Anthony" userId="7b954b0c-7aa2-4889-ad1e-eb256277cda7" providerId="ADAL" clId="{1755B2CD-91B9-5361-812A-AC651E3463A5}" dt="2025-10-23T14:16:00.821" v="94" actId="207"/>
          <ac:spMkLst>
            <pc:docMk/>
            <pc:sldMk cId="0" sldId="262"/>
            <ac:spMk id="8" creationId="{26DB7B0D-18C1-35A5-CC8C-F64D9268665F}"/>
          </ac:spMkLst>
        </pc:spChg>
        <pc:spChg chg="add del mod">
          <ac:chgData name="Charlie Anthony" userId="7b954b0c-7aa2-4889-ad1e-eb256277cda7" providerId="ADAL" clId="{1755B2CD-91B9-5361-812A-AC651E3463A5}" dt="2025-10-23T14:16:04.379" v="97"/>
          <ac:spMkLst>
            <pc:docMk/>
            <pc:sldMk cId="0" sldId="262"/>
            <ac:spMk id="9" creationId="{A87288D0-DDA1-D2F5-BAE4-B8244D914576}"/>
          </ac:spMkLst>
        </pc:spChg>
        <pc:spChg chg="add mod">
          <ac:chgData name="Charlie Anthony" userId="7b954b0c-7aa2-4889-ad1e-eb256277cda7" providerId="ADAL" clId="{1755B2CD-91B9-5361-812A-AC651E3463A5}" dt="2025-10-23T14:18:50.837" v="150"/>
          <ac:spMkLst>
            <pc:docMk/>
            <pc:sldMk cId="0" sldId="262"/>
            <ac:spMk id="10" creationId="{D91FDE1F-135A-F2F7-198F-F938E59071C9}"/>
          </ac:spMkLst>
        </pc:spChg>
        <pc:spChg chg="add mod">
          <ac:chgData name="Charlie Anthony" userId="7b954b0c-7aa2-4889-ad1e-eb256277cda7" providerId="ADAL" clId="{1755B2CD-91B9-5361-812A-AC651E3463A5}" dt="2025-10-23T14:20:41.710" v="192" actId="207"/>
          <ac:spMkLst>
            <pc:docMk/>
            <pc:sldMk cId="0" sldId="262"/>
            <ac:spMk id="11" creationId="{95064B05-B280-3C7D-DBED-5632D40645CC}"/>
          </ac:spMkLst>
        </pc:spChg>
        <pc:spChg chg="add mod">
          <ac:chgData name="Charlie Anthony" userId="7b954b0c-7aa2-4889-ad1e-eb256277cda7" providerId="ADAL" clId="{1755B2CD-91B9-5361-812A-AC651E3463A5}" dt="2025-10-23T14:20:41.710" v="192" actId="207"/>
          <ac:spMkLst>
            <pc:docMk/>
            <pc:sldMk cId="0" sldId="262"/>
            <ac:spMk id="12" creationId="{49E96807-1705-A6F7-2A47-4B221DCD405E}"/>
          </ac:spMkLst>
        </pc:spChg>
        <pc:spChg chg="add del mod">
          <ac:chgData name="Charlie Anthony" userId="7b954b0c-7aa2-4889-ad1e-eb256277cda7" providerId="ADAL" clId="{1755B2CD-91B9-5361-812A-AC651E3463A5}" dt="2025-10-23T14:20:57.529" v="199"/>
          <ac:spMkLst>
            <pc:docMk/>
            <pc:sldMk cId="0" sldId="262"/>
            <ac:spMk id="13" creationId="{71A80361-85AF-7E33-C25E-CF548DD7150F}"/>
          </ac:spMkLst>
        </pc:spChg>
        <pc:grpChg chg="mod">
          <ac:chgData name="Charlie Anthony" userId="7b954b0c-7aa2-4889-ad1e-eb256277cda7" providerId="ADAL" clId="{1755B2CD-91B9-5361-812A-AC651E3463A5}" dt="2025-10-23T14:09:36.168" v="10"/>
          <ac:grpSpMkLst>
            <pc:docMk/>
            <pc:sldMk cId="0" sldId="262"/>
            <ac:grpSpMk id="2" creationId="{00000000-0000-0000-0000-000000000000}"/>
          </ac:grpSpMkLst>
        </pc:grpChg>
      </pc:sldChg>
      <pc:sldChg chg="modSp del mod">
        <pc:chgData name="Charlie Anthony" userId="7b954b0c-7aa2-4889-ad1e-eb256277cda7" providerId="ADAL" clId="{1755B2CD-91B9-5361-812A-AC651E3463A5}" dt="2025-10-23T14:15:35.214" v="87" actId="2696"/>
        <pc:sldMkLst>
          <pc:docMk/>
          <pc:sldMk cId="0" sldId="263"/>
        </pc:sldMkLst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3"/>
            <ac:spMk id="3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3"/>
            <ac:spMk id="4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3"/>
            <ac:spMk id="5" creationId="{00000000-0000-0000-0000-000000000000}"/>
          </ac:spMkLst>
        </pc:spChg>
        <pc:grpChg chg="mod">
          <ac:chgData name="Charlie Anthony" userId="7b954b0c-7aa2-4889-ad1e-eb256277cda7" providerId="ADAL" clId="{1755B2CD-91B9-5361-812A-AC651E3463A5}" dt="2025-10-23T14:09:38.521" v="11"/>
          <ac:grpSpMkLst>
            <pc:docMk/>
            <pc:sldMk cId="0" sldId="263"/>
            <ac:grpSpMk id="2" creationId="{00000000-0000-0000-0000-000000000000}"/>
          </ac:grpSpMkLst>
        </pc:grpChg>
      </pc:sldChg>
      <pc:sldChg chg="addSp delSp modSp mod modClrScheme chgLayout">
        <pc:chgData name="Charlie Anthony" userId="7b954b0c-7aa2-4889-ad1e-eb256277cda7" providerId="ADAL" clId="{1755B2CD-91B9-5361-812A-AC651E3463A5}" dt="2025-10-23T14:21:19.652" v="206"/>
        <pc:sldMkLst>
          <pc:docMk/>
          <pc:sldMk cId="0" sldId="264"/>
        </pc:sldMkLst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4"/>
            <ac:spMk id="3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4"/>
            <ac:spMk id="5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4"/>
            <ac:spMk id="6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4"/>
            <ac:spMk id="7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21:19.652" v="206"/>
          <ac:spMkLst>
            <pc:docMk/>
            <pc:sldMk cId="0" sldId="264"/>
            <ac:spMk id="8" creationId="{00000000-0000-0000-0000-000000000000}"/>
          </ac:spMkLst>
        </pc:spChg>
        <pc:spChg chg="add mod ord">
          <ac:chgData name="Charlie Anthony" userId="7b954b0c-7aa2-4889-ad1e-eb256277cda7" providerId="ADAL" clId="{1755B2CD-91B9-5361-812A-AC651E3463A5}" dt="2025-10-23T14:16:33.908" v="106" actId="403"/>
          <ac:spMkLst>
            <pc:docMk/>
            <pc:sldMk cId="0" sldId="264"/>
            <ac:spMk id="10" creationId="{2624F993-B0CF-B82D-F5F6-11A107D4DBF0}"/>
          </ac:spMkLst>
        </pc:spChg>
        <pc:spChg chg="add del mod">
          <ac:chgData name="Charlie Anthony" userId="7b954b0c-7aa2-4889-ad1e-eb256277cda7" providerId="ADAL" clId="{1755B2CD-91B9-5361-812A-AC651E3463A5}" dt="2025-10-23T14:20:56.975" v="197" actId="478"/>
          <ac:spMkLst>
            <pc:docMk/>
            <pc:sldMk cId="0" sldId="264"/>
            <ac:spMk id="11" creationId="{C64449D7-67C5-6540-84D3-422236E6136C}"/>
          </ac:spMkLst>
        </pc:spChg>
        <pc:spChg chg="add mod">
          <ac:chgData name="Charlie Anthony" userId="7b954b0c-7aa2-4889-ad1e-eb256277cda7" providerId="ADAL" clId="{1755B2CD-91B9-5361-812A-AC651E3463A5}" dt="2025-10-23T14:21:03.329" v="202"/>
          <ac:spMkLst>
            <pc:docMk/>
            <pc:sldMk cId="0" sldId="264"/>
            <ac:spMk id="12" creationId="{A28C08C1-7657-45B3-A97A-8038F847D7FC}"/>
          </ac:spMkLst>
        </pc:spChg>
        <pc:spChg chg="add mod">
          <ac:chgData name="Charlie Anthony" userId="7b954b0c-7aa2-4889-ad1e-eb256277cda7" providerId="ADAL" clId="{1755B2CD-91B9-5361-812A-AC651E3463A5}" dt="2025-10-23T14:21:03.329" v="202"/>
          <ac:spMkLst>
            <pc:docMk/>
            <pc:sldMk cId="0" sldId="264"/>
            <ac:spMk id="13" creationId="{64305213-8116-E58E-CBF2-5A358B0F8353}"/>
          </ac:spMkLst>
        </pc:spChg>
        <pc:grpChg chg="mod">
          <ac:chgData name="Charlie Anthony" userId="7b954b0c-7aa2-4889-ad1e-eb256277cda7" providerId="ADAL" clId="{1755B2CD-91B9-5361-812A-AC651E3463A5}" dt="2025-10-23T14:09:43.822" v="12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Charlie Anthony" userId="7b954b0c-7aa2-4889-ad1e-eb256277cda7" providerId="ADAL" clId="{1755B2CD-91B9-5361-812A-AC651E3463A5}" dt="2025-10-23T14:09:43.822" v="12"/>
          <ac:grpSpMkLst>
            <pc:docMk/>
            <pc:sldMk cId="0" sldId="264"/>
            <ac:grpSpMk id="4" creationId="{00000000-0000-0000-0000-000000000000}"/>
          </ac:grpSpMkLst>
        </pc:grpChg>
        <pc:picChg chg="add mod">
          <ac:chgData name="Charlie Anthony" userId="7b954b0c-7aa2-4889-ad1e-eb256277cda7" providerId="ADAL" clId="{1755B2CD-91B9-5361-812A-AC651E3463A5}" dt="2025-10-23T14:16:16.696" v="99"/>
          <ac:picMkLst>
            <pc:docMk/>
            <pc:sldMk cId="0" sldId="264"/>
            <ac:picMk id="9" creationId="{864BAB5B-9427-5DE6-5568-B3AD51E2DE92}"/>
          </ac:picMkLst>
        </pc:picChg>
      </pc:sldChg>
      <pc:sldChg chg="addSp delSp modSp mod modClrScheme chgLayout">
        <pc:chgData name="Charlie Anthony" userId="7b954b0c-7aa2-4889-ad1e-eb256277cda7" providerId="ADAL" clId="{1755B2CD-91B9-5361-812A-AC651E3463A5}" dt="2025-10-23T14:21:28.314" v="208"/>
        <pc:sldMkLst>
          <pc:docMk/>
          <pc:sldMk cId="0" sldId="265"/>
        </pc:sldMkLst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5"/>
            <ac:spMk id="2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5"/>
            <ac:spMk id="4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k cId="0" sldId="265"/>
            <ac:spMk id="5" creationId="{00000000-0000-0000-0000-000000000000}"/>
          </ac:spMkLst>
        </pc:spChg>
        <pc:spChg chg="add mod ord">
          <ac:chgData name="Charlie Anthony" userId="7b954b0c-7aa2-4889-ad1e-eb256277cda7" providerId="ADAL" clId="{1755B2CD-91B9-5361-812A-AC651E3463A5}" dt="2025-10-23T14:17:20.156" v="137" actId="1037"/>
          <ac:spMkLst>
            <pc:docMk/>
            <pc:sldMk cId="0" sldId="265"/>
            <ac:spMk id="6" creationId="{F0447E6B-2D09-8DE3-8BD1-BEA91967ABAA}"/>
          </ac:spMkLst>
        </pc:spChg>
        <pc:spChg chg="add mod ord">
          <ac:chgData name="Charlie Anthony" userId="7b954b0c-7aa2-4889-ad1e-eb256277cda7" providerId="ADAL" clId="{1755B2CD-91B9-5361-812A-AC651E3463A5}" dt="2025-10-23T14:17:30.454" v="147" actId="1076"/>
          <ac:spMkLst>
            <pc:docMk/>
            <pc:sldMk cId="0" sldId="265"/>
            <ac:spMk id="7" creationId="{8F309E1E-B751-181A-4462-86A1BDEC6BD9}"/>
          </ac:spMkLst>
        </pc:spChg>
        <pc:spChg chg="add del mod">
          <ac:chgData name="Charlie Anthony" userId="7b954b0c-7aa2-4889-ad1e-eb256277cda7" providerId="ADAL" clId="{1755B2CD-91B9-5361-812A-AC651E3463A5}" dt="2025-10-23T14:17:21.354" v="139"/>
          <ac:spMkLst>
            <pc:docMk/>
            <pc:sldMk cId="0" sldId="265"/>
            <ac:spMk id="8" creationId="{3D88CFDE-048D-CEDA-46BD-229B6492B95D}"/>
          </ac:spMkLst>
        </pc:spChg>
        <pc:spChg chg="add del mod">
          <ac:chgData name="Charlie Anthony" userId="7b954b0c-7aa2-4889-ad1e-eb256277cda7" providerId="ADAL" clId="{1755B2CD-91B9-5361-812A-AC651E3463A5}" dt="2025-10-23T14:17:28.439" v="146"/>
          <ac:spMkLst>
            <pc:docMk/>
            <pc:sldMk cId="0" sldId="265"/>
            <ac:spMk id="9" creationId="{2EFB6ACA-F29D-9332-2635-DD747AD517BE}"/>
          </ac:spMkLst>
        </pc:spChg>
        <pc:spChg chg="add del mod">
          <ac:chgData name="Charlie Anthony" userId="7b954b0c-7aa2-4889-ad1e-eb256277cda7" providerId="ADAL" clId="{1755B2CD-91B9-5361-812A-AC651E3463A5}" dt="2025-10-23T14:21:27.781" v="207" actId="478"/>
          <ac:spMkLst>
            <pc:docMk/>
            <pc:sldMk cId="0" sldId="265"/>
            <ac:spMk id="10" creationId="{ADD78064-0895-87B2-F0ED-31AFF280DCB1}"/>
          </ac:spMkLst>
        </pc:spChg>
        <pc:spChg chg="add mod">
          <ac:chgData name="Charlie Anthony" userId="7b954b0c-7aa2-4889-ad1e-eb256277cda7" providerId="ADAL" clId="{1755B2CD-91B9-5361-812A-AC651E3463A5}" dt="2025-10-23T14:21:28.314" v="208"/>
          <ac:spMkLst>
            <pc:docMk/>
            <pc:sldMk cId="0" sldId="265"/>
            <ac:spMk id="11" creationId="{99932650-6536-7F8A-E889-40F40422E306}"/>
          </ac:spMkLst>
        </pc:spChg>
        <pc:spChg chg="add mod">
          <ac:chgData name="Charlie Anthony" userId="7b954b0c-7aa2-4889-ad1e-eb256277cda7" providerId="ADAL" clId="{1755B2CD-91B9-5361-812A-AC651E3463A5}" dt="2025-10-23T14:21:28.314" v="208"/>
          <ac:spMkLst>
            <pc:docMk/>
            <pc:sldMk cId="0" sldId="265"/>
            <ac:spMk id="12" creationId="{6F899C2A-3A62-0A1E-8ADD-5E68E871343F}"/>
          </ac:spMkLst>
        </pc:spChg>
        <pc:grpChg chg="mod">
          <ac:chgData name="Charlie Anthony" userId="7b954b0c-7aa2-4889-ad1e-eb256277cda7" providerId="ADAL" clId="{1755B2CD-91B9-5361-812A-AC651E3463A5}" dt="2025-10-23T14:09:53.372" v="13"/>
          <ac:grpSpMkLst>
            <pc:docMk/>
            <pc:sldMk cId="0" sldId="265"/>
            <ac:grpSpMk id="3" creationId="{00000000-0000-0000-0000-000000000000}"/>
          </ac:grpSpMkLst>
        </pc:grpChg>
      </pc:sldChg>
      <pc:sldChg chg="new del">
        <pc:chgData name="Charlie Anthony" userId="7b954b0c-7aa2-4889-ad1e-eb256277cda7" providerId="ADAL" clId="{1755B2CD-91B9-5361-812A-AC651E3463A5}" dt="2025-10-23T14:14:13.012" v="63" actId="2696"/>
        <pc:sldMkLst>
          <pc:docMk/>
          <pc:sldMk cId="2666706751" sldId="266"/>
        </pc:sldMkLst>
      </pc:sldChg>
      <pc:sldChg chg="addSp delSp modSp add mod">
        <pc:chgData name="Charlie Anthony" userId="7b954b0c-7aa2-4889-ad1e-eb256277cda7" providerId="ADAL" clId="{1755B2CD-91B9-5361-812A-AC651E3463A5}" dt="2025-10-23T14:20:31.821" v="190" actId="14100"/>
        <pc:sldMkLst>
          <pc:docMk/>
          <pc:sldMk cId="3272908936" sldId="266"/>
        </pc:sldMkLst>
        <pc:spChg chg="mod">
          <ac:chgData name="Charlie Anthony" userId="7b954b0c-7aa2-4889-ad1e-eb256277cda7" providerId="ADAL" clId="{1755B2CD-91B9-5361-812A-AC651E3463A5}" dt="2025-10-23T14:20:31.821" v="190" actId="14100"/>
          <ac:spMkLst>
            <pc:docMk/>
            <pc:sldMk cId="3272908936" sldId="266"/>
            <ac:spMk id="7" creationId="{8756C702-681A-BEE4-96E3-1A90C8CB6B13}"/>
          </ac:spMkLst>
        </pc:spChg>
        <pc:spChg chg="add del mod">
          <ac:chgData name="Charlie Anthony" userId="7b954b0c-7aa2-4889-ad1e-eb256277cda7" providerId="ADAL" clId="{1755B2CD-91B9-5361-812A-AC651E3463A5}" dt="2025-10-23T14:20:22.497" v="186" actId="478"/>
          <ac:spMkLst>
            <pc:docMk/>
            <pc:sldMk cId="3272908936" sldId="266"/>
            <ac:spMk id="8" creationId="{4156D53B-D64A-F3F8-E0BC-E05578DC4469}"/>
          </ac:spMkLst>
        </pc:spChg>
        <pc:spChg chg="add mod">
          <ac:chgData name="Charlie Anthony" userId="7b954b0c-7aa2-4889-ad1e-eb256277cda7" providerId="ADAL" clId="{1755B2CD-91B9-5361-812A-AC651E3463A5}" dt="2025-10-23T14:20:26.180" v="188"/>
          <ac:spMkLst>
            <pc:docMk/>
            <pc:sldMk cId="3272908936" sldId="266"/>
            <ac:spMk id="9" creationId="{815D91AC-7702-A1D2-BAEF-A549E0094C31}"/>
          </ac:spMkLst>
        </pc:spChg>
        <pc:spChg chg="add mod">
          <ac:chgData name="Charlie Anthony" userId="7b954b0c-7aa2-4889-ad1e-eb256277cda7" providerId="ADAL" clId="{1755B2CD-91B9-5361-812A-AC651E3463A5}" dt="2025-10-23T14:20:26.180" v="188"/>
          <ac:spMkLst>
            <pc:docMk/>
            <pc:sldMk cId="3272908936" sldId="266"/>
            <ac:spMk id="10" creationId="{97539E03-05D1-EC78-BBBA-D5490D4E70C8}"/>
          </ac:spMkLst>
        </pc:spChg>
      </pc:sldChg>
      <pc:sldChg chg="addSp delSp modSp add mod">
        <pc:chgData name="Charlie Anthony" userId="7b954b0c-7aa2-4889-ad1e-eb256277cda7" providerId="ADAL" clId="{1755B2CD-91B9-5361-812A-AC651E3463A5}" dt="2025-10-23T14:20:50.506" v="196" actId="14100"/>
        <pc:sldMkLst>
          <pc:docMk/>
          <pc:sldMk cId="2288223064" sldId="267"/>
        </pc:sldMkLst>
        <pc:spChg chg="mod">
          <ac:chgData name="Charlie Anthony" userId="7b954b0c-7aa2-4889-ad1e-eb256277cda7" providerId="ADAL" clId="{1755B2CD-91B9-5361-812A-AC651E3463A5}" dt="2025-10-23T14:20:50.506" v="196" actId="14100"/>
          <ac:spMkLst>
            <pc:docMk/>
            <pc:sldMk cId="2288223064" sldId="267"/>
            <ac:spMk id="7" creationId="{E0497215-9798-CC33-324C-F07F8844A807}"/>
          </ac:spMkLst>
        </pc:spChg>
        <pc:spChg chg="add del mod">
          <ac:chgData name="Charlie Anthony" userId="7b954b0c-7aa2-4889-ad1e-eb256277cda7" providerId="ADAL" clId="{1755B2CD-91B9-5361-812A-AC651E3463A5}" dt="2025-10-23T14:20:45.986" v="194" actId="478"/>
          <ac:spMkLst>
            <pc:docMk/>
            <pc:sldMk cId="2288223064" sldId="267"/>
            <ac:spMk id="8" creationId="{B2F61BD0-0B66-C50A-8CCA-650B81D29D45}"/>
          </ac:spMkLst>
        </pc:spChg>
        <pc:spChg chg="add mod">
          <ac:chgData name="Charlie Anthony" userId="7b954b0c-7aa2-4889-ad1e-eb256277cda7" providerId="ADAL" clId="{1755B2CD-91B9-5361-812A-AC651E3463A5}" dt="2025-10-23T14:20:47.009" v="195"/>
          <ac:spMkLst>
            <pc:docMk/>
            <pc:sldMk cId="2288223064" sldId="267"/>
            <ac:spMk id="9" creationId="{B93EE6C4-CF94-AB12-9BEA-97BF4ABC9D54}"/>
          </ac:spMkLst>
        </pc:spChg>
        <pc:spChg chg="add mod">
          <ac:chgData name="Charlie Anthony" userId="7b954b0c-7aa2-4889-ad1e-eb256277cda7" providerId="ADAL" clId="{1755B2CD-91B9-5361-812A-AC651E3463A5}" dt="2025-10-23T14:20:47.009" v="195"/>
          <ac:spMkLst>
            <pc:docMk/>
            <pc:sldMk cId="2288223064" sldId="267"/>
            <ac:spMk id="10" creationId="{16FB944D-3873-9768-118C-4E8D829D1D4F}"/>
          </ac:spMkLst>
        </pc:spChg>
      </pc:sldChg>
      <pc:sldMasterChg chg="modSp">
        <pc:chgData name="Charlie Anthony" userId="7b954b0c-7aa2-4889-ad1e-eb256277cda7" providerId="ADAL" clId="{1755B2CD-91B9-5361-812A-AC651E3463A5}" dt="2025-10-23T14:12:26.448" v="31"/>
        <pc:sldMasterMkLst>
          <pc:docMk/>
          <pc:sldMasterMk cId="0" sldId="2147483648"/>
        </pc:sldMasterMkLst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Charlie Anthony" userId="7b954b0c-7aa2-4889-ad1e-eb256277cda7" providerId="ADAL" clId="{1755B2CD-91B9-5361-812A-AC651E3463A5}" dt="2025-10-23T14:12:26.448" v="31"/>
          <ac:spMkLst>
            <pc:docMk/>
            <pc:sldMasterMk cId="0" sldId="2147483648"/>
            <ac:spMk id="6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84197-5A33-C946-AB54-46D878F7E5B5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28EE9-2CDD-FE40-A460-A7826425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8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749-CFE4-294B-ABE8-DBB5C6578986}" type="datetime1">
              <a:rPr lang="en-GB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2DC3-1CC7-8A41-ABEA-BA704CC58313}" type="datetime1">
              <a:rPr lang="en-GB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6F56-F641-1242-A0A8-E34F8CED8378}" type="datetime1">
              <a:rPr lang="en-GB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C4A-EFCB-E14A-B518-9F146CF140E0}" type="datetime1">
              <a:rPr lang="en-GB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84C0-A799-084F-AE23-BAB2E71D118A}" type="datetime1">
              <a:rPr lang="en-GB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5EE1-26E3-4640-805D-5C5B2221B7FB}" type="datetime1">
              <a:rPr lang="en-GB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71AD-8EC1-D343-B8CC-7FEDAE8EAC7C}" type="datetime1">
              <a:rPr lang="en-GB" smtClean="0"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7211-3657-BC44-B770-63E6CAB88565}" type="datetime1">
              <a:rPr lang="en-GB" smtClean="0"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9754-B9D7-A441-AC6D-4E38A42A3CA6}" type="datetime1">
              <a:rPr lang="en-GB" smtClean="0"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1178-91F9-D345-8B6D-98E5A876D13D}" type="datetime1">
              <a:rPr lang="en-GB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D08-2005-8D42-8796-589318531163}" type="datetime1">
              <a:rPr lang="en-GB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B7C5C936-39C5-7345-BA96-7B773CADB023}" type="datetime1">
              <a:rPr lang="en-GB" smtClean="0"/>
              <a:t>23/10/2025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/>
              <a:t>Nuvo HR ©2025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0106" y="291199"/>
            <a:ext cx="2001168" cy="2001168"/>
          </a:xfrm>
          <a:custGeom>
            <a:avLst/>
            <a:gdLst/>
            <a:ahLst/>
            <a:cxnLst/>
            <a:rect l="l" t="t" r="r" b="b"/>
            <a:pathLst>
              <a:path w="2001168" h="2001168">
                <a:moveTo>
                  <a:pt x="0" y="0"/>
                </a:moveTo>
                <a:lnTo>
                  <a:pt x="2001168" y="0"/>
                </a:lnTo>
                <a:lnTo>
                  <a:pt x="2001168" y="2001169"/>
                </a:lnTo>
                <a:lnTo>
                  <a:pt x="0" y="2001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15382745" y="0"/>
            <a:ext cx="2905255" cy="10287000"/>
            <a:chOff x="0" y="0"/>
            <a:chExt cx="765170" cy="2709333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65170" cy="2709333"/>
            </a:xfrm>
            <a:custGeom>
              <a:avLst/>
              <a:gdLst/>
              <a:ahLst/>
              <a:cxnLst/>
              <a:rect l="l" t="t" r="r" b="b"/>
              <a:pathLst>
                <a:path w="765170" h="2709333">
                  <a:moveTo>
                    <a:pt x="0" y="0"/>
                  </a:moveTo>
                  <a:lnTo>
                    <a:pt x="765170" y="0"/>
                  </a:lnTo>
                  <a:lnTo>
                    <a:pt x="7651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02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"/>
              <a:ext cx="76517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 dirty="0">
                <a:latin typeface="Montserrat" pitchFamily="2" charset="77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43CCE112-3DBC-EFEA-E81C-B9029A3E5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3067050"/>
            <a:ext cx="9893377" cy="3219450"/>
          </a:xfrm>
        </p:spPr>
        <p:txBody>
          <a:bodyPr>
            <a:normAutofit/>
          </a:bodyPr>
          <a:lstStyle/>
          <a:p>
            <a:endParaRPr lang="en-US" sz="7200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E25BA49-6995-7892-2612-6198EF2EF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2888" y="6819900"/>
            <a:ext cx="6400800" cy="609600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01374-02C0-750B-2622-22CCA882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987" y="9600814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Nuvo HR ©2025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B3D2D128-525F-BBCE-BC60-AA7E86C99E8F}"/>
              </a:ext>
            </a:extLst>
          </p:cNvPr>
          <p:cNvSpPr txBox="1">
            <a:spLocks/>
          </p:cNvSpPr>
          <p:nvPr/>
        </p:nvSpPr>
        <p:spPr>
          <a:xfrm>
            <a:off x="12060193" y="96008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www.nuvohr.co.uk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0106" y="291199"/>
            <a:ext cx="2001168" cy="2001168"/>
          </a:xfrm>
          <a:custGeom>
            <a:avLst/>
            <a:gdLst/>
            <a:ahLst/>
            <a:cxnLst/>
            <a:rect l="l" t="t" r="r" b="b"/>
            <a:pathLst>
              <a:path w="2001168" h="2001168">
                <a:moveTo>
                  <a:pt x="0" y="0"/>
                </a:moveTo>
                <a:lnTo>
                  <a:pt x="2001168" y="0"/>
                </a:lnTo>
                <a:lnTo>
                  <a:pt x="2001168" y="2001169"/>
                </a:lnTo>
                <a:lnTo>
                  <a:pt x="0" y="2001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15382745" y="0"/>
            <a:ext cx="2905255" cy="10287000"/>
            <a:chOff x="0" y="0"/>
            <a:chExt cx="765170" cy="2709333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65170" cy="2709333"/>
            </a:xfrm>
            <a:custGeom>
              <a:avLst/>
              <a:gdLst/>
              <a:ahLst/>
              <a:cxnLst/>
              <a:rect l="l" t="t" r="r" b="b"/>
              <a:pathLst>
                <a:path w="765170" h="2709333">
                  <a:moveTo>
                    <a:pt x="0" y="0"/>
                  </a:moveTo>
                  <a:lnTo>
                    <a:pt x="765170" y="0"/>
                  </a:lnTo>
                  <a:lnTo>
                    <a:pt x="7651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02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"/>
              <a:ext cx="76517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 dirty="0">
                <a:latin typeface="Montserrat" pitchFamily="2" charset="77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0447E6B-2D09-8DE3-8BD1-BEA91967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4073525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F309E1E-B751-181A-4462-86A1BDEC6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5905500"/>
            <a:ext cx="4419600" cy="381000"/>
          </a:xfrm>
        </p:spPr>
        <p:txBody>
          <a:bodyPr>
            <a:normAutofit fontScale="70000" lnSpcReduction="20000"/>
          </a:bodyPr>
          <a:lstStyle/>
          <a:p>
            <a:endParaRPr lang="en-US" i="1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9932650-6536-7F8A-E889-40F40422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987" y="9600814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Nuvo HR ©2025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6F899C2A-3A62-0A1E-8ADD-5E68E871343F}"/>
              </a:ext>
            </a:extLst>
          </p:cNvPr>
          <p:cNvSpPr txBox="1">
            <a:spLocks/>
          </p:cNvSpPr>
          <p:nvPr/>
        </p:nvSpPr>
        <p:spPr>
          <a:xfrm>
            <a:off x="12060193" y="96008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www.nuvohr.co.uk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5382745" y="0"/>
            <a:ext cx="2905255" cy="10287000"/>
            <a:chOff x="0" y="0"/>
            <a:chExt cx="765170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65170" cy="2709333"/>
            </a:xfrm>
            <a:custGeom>
              <a:avLst/>
              <a:gdLst/>
              <a:ahLst/>
              <a:cxnLst/>
              <a:rect l="l" t="t" r="r" b="b"/>
              <a:pathLst>
                <a:path w="765170" h="2709333">
                  <a:moveTo>
                    <a:pt x="0" y="0"/>
                  </a:moveTo>
                  <a:lnTo>
                    <a:pt x="765170" y="0"/>
                  </a:lnTo>
                  <a:lnTo>
                    <a:pt x="7651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02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"/>
              <a:ext cx="76517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 dirty="0">
                <a:latin typeface="Montserrat" pitchFamily="2" charset="77"/>
              </a:endParaRPr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602689" y="293733"/>
            <a:ext cx="1469935" cy="1469935"/>
          </a:xfrm>
          <a:custGeom>
            <a:avLst/>
            <a:gdLst/>
            <a:ahLst/>
            <a:cxnLst/>
            <a:rect l="l" t="t" r="r" b="b"/>
            <a:pathLst>
              <a:path w="1469935" h="1469935">
                <a:moveTo>
                  <a:pt x="0" y="0"/>
                </a:moveTo>
                <a:lnTo>
                  <a:pt x="1469935" y="0"/>
                </a:lnTo>
                <a:lnTo>
                  <a:pt x="1469935" y="1469934"/>
                </a:lnTo>
                <a:lnTo>
                  <a:pt x="0" y="1469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24C1FC-D86D-717A-4A82-4E1835E5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11887200" cy="1808915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7C53A-05ED-EDCF-0387-20D111ED7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476500"/>
            <a:ext cx="14498593" cy="662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219E9BB4-4602-BC52-5622-AEB11778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987" y="9600814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Nuvo HR ©2025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A20EA5D7-4755-2479-19A8-153F81E5DB01}"/>
              </a:ext>
            </a:extLst>
          </p:cNvPr>
          <p:cNvSpPr txBox="1">
            <a:spLocks/>
          </p:cNvSpPr>
          <p:nvPr/>
        </p:nvSpPr>
        <p:spPr>
          <a:xfrm>
            <a:off x="12060193" y="96008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www.nuvohr.co.uk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ChangeAspect="1" noMove="1" noResize="1"/>
          </p:cNvGrpSpPr>
          <p:nvPr/>
        </p:nvGrpSpPr>
        <p:grpSpPr>
          <a:xfrm>
            <a:off x="3766186" y="3657007"/>
            <a:ext cx="2624575" cy="2306840"/>
            <a:chOff x="0" y="0"/>
            <a:chExt cx="3499434" cy="307578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499485" cy="3075813"/>
            </a:xfrm>
            <a:custGeom>
              <a:avLst/>
              <a:gdLst/>
              <a:ahLst/>
              <a:cxnLst/>
              <a:rect l="l" t="t" r="r" b="b"/>
              <a:pathLst>
                <a:path w="3499485" h="3075813">
                  <a:moveTo>
                    <a:pt x="0" y="0"/>
                  </a:moveTo>
                  <a:lnTo>
                    <a:pt x="3499485" y="0"/>
                  </a:lnTo>
                  <a:lnTo>
                    <a:pt x="3499485" y="3075813"/>
                  </a:lnTo>
                  <a:lnTo>
                    <a:pt x="0" y="307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15919" r="-15919"/>
              </a:stretch>
            </a:blip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4" name="Group 4"/>
          <p:cNvGrpSpPr>
            <a:grpSpLocks noGrp="1" noUngrp="1" noRot="1" noChangeAspect="1" noMove="1" noResize="1"/>
          </p:cNvGrpSpPr>
          <p:nvPr/>
        </p:nvGrpSpPr>
        <p:grpSpPr>
          <a:xfrm>
            <a:off x="908686" y="3657007"/>
            <a:ext cx="2624575" cy="2306840"/>
            <a:chOff x="0" y="0"/>
            <a:chExt cx="3499434" cy="3075786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499485" cy="3075813"/>
            </a:xfrm>
            <a:custGeom>
              <a:avLst/>
              <a:gdLst/>
              <a:ahLst/>
              <a:cxnLst/>
              <a:rect l="l" t="t" r="r" b="b"/>
              <a:pathLst>
                <a:path w="3499485" h="3075813">
                  <a:moveTo>
                    <a:pt x="0" y="0"/>
                  </a:moveTo>
                  <a:lnTo>
                    <a:pt x="3499485" y="0"/>
                  </a:lnTo>
                  <a:lnTo>
                    <a:pt x="3499485" y="3075813"/>
                  </a:lnTo>
                  <a:lnTo>
                    <a:pt x="0" y="307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stretch>
                <a:fillRect l="-15919" r="-15919"/>
              </a:stretch>
            </a:blip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6" name="Group 6"/>
          <p:cNvGrpSpPr>
            <a:grpSpLocks noGrp="1" noUngrp="1" noRot="1" noChangeAspect="1" noMove="1" noResize="1"/>
          </p:cNvGrpSpPr>
          <p:nvPr/>
        </p:nvGrpSpPr>
        <p:grpSpPr>
          <a:xfrm>
            <a:off x="6623686" y="3657007"/>
            <a:ext cx="2624575" cy="2306840"/>
            <a:chOff x="0" y="0"/>
            <a:chExt cx="3499434" cy="3075786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499485" cy="3075813"/>
            </a:xfrm>
            <a:custGeom>
              <a:avLst/>
              <a:gdLst/>
              <a:ahLst/>
              <a:cxnLst/>
              <a:rect l="l" t="t" r="r" b="b"/>
              <a:pathLst>
                <a:path w="3499485" h="3075813">
                  <a:moveTo>
                    <a:pt x="0" y="0"/>
                  </a:moveTo>
                  <a:lnTo>
                    <a:pt x="3499485" y="0"/>
                  </a:lnTo>
                  <a:lnTo>
                    <a:pt x="3499485" y="3075813"/>
                  </a:lnTo>
                  <a:lnTo>
                    <a:pt x="0" y="307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-15919" r="-15919"/>
              </a:stretch>
            </a:blip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8" name="Group 8"/>
          <p:cNvGrpSpPr>
            <a:grpSpLocks noGrp="1" noUngrp="1" noRot="1" noChangeAspect="1" noMove="1" noResize="1"/>
          </p:cNvGrpSpPr>
          <p:nvPr/>
        </p:nvGrpSpPr>
        <p:grpSpPr>
          <a:xfrm>
            <a:off x="9475984" y="3657007"/>
            <a:ext cx="2624576" cy="2306840"/>
            <a:chOff x="0" y="0"/>
            <a:chExt cx="3499434" cy="307578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499485" cy="3075813"/>
            </a:xfrm>
            <a:custGeom>
              <a:avLst/>
              <a:gdLst/>
              <a:ahLst/>
              <a:cxnLst/>
              <a:rect l="l" t="t" r="r" b="b"/>
              <a:pathLst>
                <a:path w="3499485" h="3075813">
                  <a:moveTo>
                    <a:pt x="0" y="0"/>
                  </a:moveTo>
                  <a:lnTo>
                    <a:pt x="3499485" y="0"/>
                  </a:lnTo>
                  <a:lnTo>
                    <a:pt x="3499485" y="3075813"/>
                  </a:lnTo>
                  <a:lnTo>
                    <a:pt x="0" y="307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</a:blip>
              <a:stretch>
                <a:fillRect l="-15919" r="-15919"/>
              </a:stretch>
            </a:blip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15382745" y="0"/>
            <a:ext cx="2905255" cy="10287000"/>
            <a:chOff x="0" y="0"/>
            <a:chExt cx="765170" cy="2709333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65170" cy="2709333"/>
            </a:xfrm>
            <a:custGeom>
              <a:avLst/>
              <a:gdLst/>
              <a:ahLst/>
              <a:cxnLst/>
              <a:rect l="l" t="t" r="r" b="b"/>
              <a:pathLst>
                <a:path w="765170" h="2709333">
                  <a:moveTo>
                    <a:pt x="0" y="0"/>
                  </a:moveTo>
                  <a:lnTo>
                    <a:pt x="765170" y="0"/>
                  </a:lnTo>
                  <a:lnTo>
                    <a:pt x="7651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02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"/>
              <a:ext cx="76517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 dirty="0">
                <a:latin typeface="Montserrat" pitchFamily="2" charset="77"/>
              </a:endParaRPr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602689" y="293733"/>
            <a:ext cx="1469935" cy="1469935"/>
          </a:xfrm>
          <a:custGeom>
            <a:avLst/>
            <a:gdLst/>
            <a:ahLst/>
            <a:cxnLst/>
            <a:rect l="l" t="t" r="r" b="b"/>
            <a:pathLst>
              <a:path w="1469935" h="1469935">
                <a:moveTo>
                  <a:pt x="0" y="0"/>
                </a:moveTo>
                <a:lnTo>
                  <a:pt x="1469935" y="0"/>
                </a:lnTo>
                <a:lnTo>
                  <a:pt x="1469935" y="1469934"/>
                </a:lnTo>
                <a:lnTo>
                  <a:pt x="0" y="14699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grpSp>
        <p:nvGrpSpPr>
          <p:cNvPr id="14" name="Group 14"/>
          <p:cNvGrpSpPr>
            <a:grpSpLocks noGrp="1" noUngrp="1" noRot="1" noChangeAspect="1" noMove="1" noResize="1"/>
          </p:cNvGrpSpPr>
          <p:nvPr/>
        </p:nvGrpSpPr>
        <p:grpSpPr>
          <a:xfrm>
            <a:off x="12338686" y="3657007"/>
            <a:ext cx="2624576" cy="2306840"/>
            <a:chOff x="0" y="0"/>
            <a:chExt cx="3499434" cy="3075786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499485" cy="3075813"/>
            </a:xfrm>
            <a:custGeom>
              <a:avLst/>
              <a:gdLst/>
              <a:ahLst/>
              <a:cxnLst/>
              <a:rect l="l" t="t" r="r" b="b"/>
              <a:pathLst>
                <a:path w="3499485" h="3075813">
                  <a:moveTo>
                    <a:pt x="0" y="0"/>
                  </a:moveTo>
                  <a:lnTo>
                    <a:pt x="3499485" y="0"/>
                  </a:lnTo>
                  <a:lnTo>
                    <a:pt x="3499485" y="3075813"/>
                  </a:lnTo>
                  <a:lnTo>
                    <a:pt x="0" y="307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0000"/>
              </a:blip>
              <a:stretch>
                <a:fillRect l="-15919" r="-15919"/>
              </a:stretch>
            </a:blip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16" name="Group 16"/>
          <p:cNvGrpSpPr>
            <a:grpSpLocks noGrp="1" noUngrp="1" noRot="1" noMove="1" noResize="1"/>
          </p:cNvGrpSpPr>
          <p:nvPr/>
        </p:nvGrpSpPr>
        <p:grpSpPr>
          <a:xfrm>
            <a:off x="15201387" y="3657007"/>
            <a:ext cx="2619375" cy="4936332"/>
            <a:chOff x="0" y="0"/>
            <a:chExt cx="689877" cy="1300104"/>
          </a:xfrm>
        </p:grpSpPr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877" cy="1300104"/>
            </a:xfrm>
            <a:custGeom>
              <a:avLst/>
              <a:gdLst/>
              <a:ahLst/>
              <a:cxnLst/>
              <a:rect l="l" t="t" r="r" b="b"/>
              <a:pathLst>
                <a:path w="689877" h="1300104">
                  <a:moveTo>
                    <a:pt x="0" y="0"/>
                  </a:moveTo>
                  <a:lnTo>
                    <a:pt x="689877" y="0"/>
                  </a:lnTo>
                  <a:lnTo>
                    <a:pt x="689877" y="1300104"/>
                  </a:lnTo>
                  <a:lnTo>
                    <a:pt x="0" y="1300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18" name="TextBox 1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"/>
              <a:ext cx="689877" cy="1309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 dirty="0">
                <a:latin typeface="Montserrat" pitchFamily="2" charset="77"/>
              </a:endParaRPr>
            </a:p>
          </p:txBody>
        </p:sp>
      </p:grpSp>
      <p:grpSp>
        <p:nvGrpSpPr>
          <p:cNvPr id="19" name="Group 19"/>
          <p:cNvGrpSpPr>
            <a:grpSpLocks noGrp="1" noUngrp="1" noRot="1" noChangeAspect="1" noMove="1" noResize="1"/>
          </p:cNvGrpSpPr>
          <p:nvPr/>
        </p:nvGrpSpPr>
        <p:grpSpPr>
          <a:xfrm>
            <a:off x="15196186" y="3657007"/>
            <a:ext cx="2624576" cy="2306840"/>
            <a:chOff x="0" y="0"/>
            <a:chExt cx="3499434" cy="3075786"/>
          </a:xfrm>
        </p:grpSpPr>
        <p:sp>
          <p:nvSpPr>
            <p:cNvPr id="20" name="Freeform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499485" cy="3075813"/>
            </a:xfrm>
            <a:custGeom>
              <a:avLst/>
              <a:gdLst/>
              <a:ahLst/>
              <a:cxnLst/>
              <a:rect l="l" t="t" r="r" b="b"/>
              <a:pathLst>
                <a:path w="3499485" h="3075813">
                  <a:moveTo>
                    <a:pt x="0" y="0"/>
                  </a:moveTo>
                  <a:lnTo>
                    <a:pt x="3499485" y="0"/>
                  </a:lnTo>
                  <a:lnTo>
                    <a:pt x="3499485" y="3075813"/>
                  </a:lnTo>
                  <a:lnTo>
                    <a:pt x="0" y="307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0000"/>
              </a:blip>
              <a:stretch>
                <a:fillRect l="-15919" r="-15919"/>
              </a:stretch>
            </a:blip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21" name="Group 21"/>
          <p:cNvGrpSpPr>
            <a:grpSpLocks noGrp="1" noUngrp="1" noRot="1" noMove="1" noResize="1"/>
          </p:cNvGrpSpPr>
          <p:nvPr/>
        </p:nvGrpSpPr>
        <p:grpSpPr>
          <a:xfrm>
            <a:off x="6614160" y="5964439"/>
            <a:ext cx="2634102" cy="2628900"/>
            <a:chOff x="0" y="0"/>
            <a:chExt cx="3512136" cy="3505200"/>
          </a:xfrm>
        </p:grpSpPr>
        <p:sp>
          <p:nvSpPr>
            <p:cNvPr id="22" name="Freeform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12185" cy="3505200"/>
            </a:xfrm>
            <a:custGeom>
              <a:avLst/>
              <a:gdLst/>
              <a:ahLst/>
              <a:cxnLst/>
              <a:rect l="l" t="t" r="r" b="b"/>
              <a:pathLst>
                <a:path w="3512185" h="3505200">
                  <a:moveTo>
                    <a:pt x="0" y="0"/>
                  </a:moveTo>
                  <a:lnTo>
                    <a:pt x="3512185" y="0"/>
                  </a:lnTo>
                  <a:lnTo>
                    <a:pt x="3512185" y="3505200"/>
                  </a:lnTo>
                  <a:lnTo>
                    <a:pt x="0" y="3505200"/>
                  </a:lnTo>
                  <a:close/>
                </a:path>
              </a:pathLst>
            </a:custGeom>
            <a:solidFill>
              <a:srgbClr val="D3D8DD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23" name="Group 23"/>
          <p:cNvGrpSpPr>
            <a:grpSpLocks noGrp="1" noUngrp="1" noRot="1" noMove="1" noResize="1"/>
          </p:cNvGrpSpPr>
          <p:nvPr/>
        </p:nvGrpSpPr>
        <p:grpSpPr>
          <a:xfrm>
            <a:off x="3756660" y="5964439"/>
            <a:ext cx="2634102" cy="2628900"/>
            <a:chOff x="0" y="0"/>
            <a:chExt cx="3512136" cy="3505200"/>
          </a:xfrm>
        </p:grpSpPr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12185" cy="3505200"/>
            </a:xfrm>
            <a:custGeom>
              <a:avLst/>
              <a:gdLst/>
              <a:ahLst/>
              <a:cxnLst/>
              <a:rect l="l" t="t" r="r" b="b"/>
              <a:pathLst>
                <a:path w="3512185" h="3505200">
                  <a:moveTo>
                    <a:pt x="0" y="0"/>
                  </a:moveTo>
                  <a:lnTo>
                    <a:pt x="3512185" y="0"/>
                  </a:lnTo>
                  <a:lnTo>
                    <a:pt x="3512185" y="3505200"/>
                  </a:lnTo>
                  <a:lnTo>
                    <a:pt x="0" y="3505200"/>
                  </a:lnTo>
                  <a:close/>
                </a:path>
              </a:pathLst>
            </a:custGeom>
            <a:solidFill>
              <a:srgbClr val="D3D8DD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25" name="Group 25"/>
          <p:cNvGrpSpPr>
            <a:grpSpLocks noGrp="1" noUngrp="1" noRot="1" noMove="1" noResize="1"/>
          </p:cNvGrpSpPr>
          <p:nvPr/>
        </p:nvGrpSpPr>
        <p:grpSpPr>
          <a:xfrm>
            <a:off x="899160" y="5964439"/>
            <a:ext cx="2634102" cy="2628900"/>
            <a:chOff x="0" y="0"/>
            <a:chExt cx="3512136" cy="3505200"/>
          </a:xfrm>
        </p:grpSpPr>
        <p:sp>
          <p:nvSpPr>
            <p:cNvPr id="26" name="Freeform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12185" cy="3505200"/>
            </a:xfrm>
            <a:custGeom>
              <a:avLst/>
              <a:gdLst/>
              <a:ahLst/>
              <a:cxnLst/>
              <a:rect l="l" t="t" r="r" b="b"/>
              <a:pathLst>
                <a:path w="3512185" h="3505200">
                  <a:moveTo>
                    <a:pt x="0" y="0"/>
                  </a:moveTo>
                  <a:lnTo>
                    <a:pt x="3512185" y="0"/>
                  </a:lnTo>
                  <a:lnTo>
                    <a:pt x="3512185" y="3505200"/>
                  </a:lnTo>
                  <a:lnTo>
                    <a:pt x="0" y="3505200"/>
                  </a:lnTo>
                  <a:close/>
                </a:path>
              </a:pathLst>
            </a:custGeom>
            <a:solidFill>
              <a:srgbClr val="D3D8DD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27" name="Group 27"/>
          <p:cNvGrpSpPr>
            <a:grpSpLocks noGrp="1" noUngrp="1" noRot="1" noMove="1" noResize="1"/>
          </p:cNvGrpSpPr>
          <p:nvPr/>
        </p:nvGrpSpPr>
        <p:grpSpPr>
          <a:xfrm>
            <a:off x="12329160" y="5964439"/>
            <a:ext cx="2634102" cy="2628900"/>
            <a:chOff x="0" y="0"/>
            <a:chExt cx="3512136" cy="3505200"/>
          </a:xfrm>
        </p:grpSpPr>
        <p:sp>
          <p:nvSpPr>
            <p:cNvPr id="28" name="Freeform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12185" cy="3505200"/>
            </a:xfrm>
            <a:custGeom>
              <a:avLst/>
              <a:gdLst/>
              <a:ahLst/>
              <a:cxnLst/>
              <a:rect l="l" t="t" r="r" b="b"/>
              <a:pathLst>
                <a:path w="3512185" h="3505200">
                  <a:moveTo>
                    <a:pt x="0" y="0"/>
                  </a:moveTo>
                  <a:lnTo>
                    <a:pt x="3512185" y="0"/>
                  </a:lnTo>
                  <a:lnTo>
                    <a:pt x="3512185" y="3505200"/>
                  </a:lnTo>
                  <a:lnTo>
                    <a:pt x="0" y="3505200"/>
                  </a:lnTo>
                  <a:close/>
                </a:path>
              </a:pathLst>
            </a:custGeom>
            <a:solidFill>
              <a:srgbClr val="D3D8DD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29" name="Group 29"/>
          <p:cNvGrpSpPr>
            <a:grpSpLocks noGrp="1" noUngrp="1" noRot="1" noMove="1" noResize="1"/>
          </p:cNvGrpSpPr>
          <p:nvPr/>
        </p:nvGrpSpPr>
        <p:grpSpPr>
          <a:xfrm>
            <a:off x="15186660" y="5964439"/>
            <a:ext cx="2634102" cy="2628900"/>
            <a:chOff x="0" y="0"/>
            <a:chExt cx="3512136" cy="3505200"/>
          </a:xfrm>
        </p:grpSpPr>
        <p:sp>
          <p:nvSpPr>
            <p:cNvPr id="30" name="Freeform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12185" cy="3505200"/>
            </a:xfrm>
            <a:custGeom>
              <a:avLst/>
              <a:gdLst/>
              <a:ahLst/>
              <a:cxnLst/>
              <a:rect l="l" t="t" r="r" b="b"/>
              <a:pathLst>
                <a:path w="3512185" h="3505200">
                  <a:moveTo>
                    <a:pt x="0" y="0"/>
                  </a:moveTo>
                  <a:lnTo>
                    <a:pt x="3512185" y="0"/>
                  </a:lnTo>
                  <a:lnTo>
                    <a:pt x="3512185" y="3505200"/>
                  </a:lnTo>
                  <a:lnTo>
                    <a:pt x="0" y="3505200"/>
                  </a:lnTo>
                  <a:close/>
                </a:path>
              </a:pathLst>
            </a:custGeom>
            <a:solidFill>
              <a:srgbClr val="D3D8DD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31" name="Group 31"/>
          <p:cNvGrpSpPr>
            <a:grpSpLocks noGrp="1" noUngrp="1" noRot="1" noMove="1" noResize="1"/>
          </p:cNvGrpSpPr>
          <p:nvPr/>
        </p:nvGrpSpPr>
        <p:grpSpPr>
          <a:xfrm>
            <a:off x="9466458" y="5964439"/>
            <a:ext cx="2634102" cy="2628900"/>
            <a:chOff x="0" y="0"/>
            <a:chExt cx="3512136" cy="3505200"/>
          </a:xfrm>
        </p:grpSpPr>
        <p:sp>
          <p:nvSpPr>
            <p:cNvPr id="32" name="Freeform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12185" cy="3505200"/>
            </a:xfrm>
            <a:custGeom>
              <a:avLst/>
              <a:gdLst/>
              <a:ahLst/>
              <a:cxnLst/>
              <a:rect l="l" t="t" r="r" b="b"/>
              <a:pathLst>
                <a:path w="3512185" h="3505200">
                  <a:moveTo>
                    <a:pt x="0" y="0"/>
                  </a:moveTo>
                  <a:lnTo>
                    <a:pt x="3512185" y="0"/>
                  </a:lnTo>
                  <a:lnTo>
                    <a:pt x="3512185" y="3505200"/>
                  </a:lnTo>
                  <a:lnTo>
                    <a:pt x="0" y="3505200"/>
                  </a:lnTo>
                  <a:close/>
                </a:path>
              </a:pathLst>
            </a:custGeom>
            <a:solidFill>
              <a:srgbClr val="D3D8DD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01DDB640-B37B-7357-05B2-6CFD1246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9829800" cy="1897062"/>
          </a:xfrm>
        </p:spPr>
        <p:txBody>
          <a:bodyPr>
            <a:normAutofit/>
          </a:bodyPr>
          <a:lstStyle/>
          <a:p>
            <a:endParaRPr lang="en-US" sz="6000" b="1"/>
          </a:p>
        </p:txBody>
      </p:sp>
      <p:sp>
        <p:nvSpPr>
          <p:cNvPr id="35" name="Footer Placeholder 7">
            <a:extLst>
              <a:ext uri="{FF2B5EF4-FFF2-40B4-BE49-F238E27FC236}">
                <a16:creationId xmlns:a16="http://schemas.microsoft.com/office/drawing/2014/main" id="{990A82FA-9D1F-B665-38D8-F726FAC5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987" y="9600814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Nuvo HR ©2025</a:t>
            </a:r>
          </a:p>
        </p:txBody>
      </p:sp>
      <p:sp>
        <p:nvSpPr>
          <p:cNvPr id="36" name="Footer Placeholder 7">
            <a:extLst>
              <a:ext uri="{FF2B5EF4-FFF2-40B4-BE49-F238E27FC236}">
                <a16:creationId xmlns:a16="http://schemas.microsoft.com/office/drawing/2014/main" id="{9570971D-7AA3-624F-F908-E4F43F400368}"/>
              </a:ext>
            </a:extLst>
          </p:cNvPr>
          <p:cNvSpPr txBox="1">
            <a:spLocks/>
          </p:cNvSpPr>
          <p:nvPr/>
        </p:nvSpPr>
        <p:spPr>
          <a:xfrm>
            <a:off x="12060193" y="96008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www.nuvohr.co.uk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582">
            <a:off x="891997" y="5143500"/>
            <a:ext cx="2643226" cy="0"/>
          </a:xfrm>
          <a:prstGeom prst="line">
            <a:avLst/>
          </a:prstGeom>
          <a:ln w="9525" cap="rnd">
            <a:solidFill>
              <a:srgbClr val="5054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582">
            <a:off x="3709337" y="5143500"/>
            <a:ext cx="2643226" cy="0"/>
          </a:xfrm>
          <a:prstGeom prst="line">
            <a:avLst/>
          </a:prstGeom>
          <a:ln w="9525" cap="rnd">
            <a:solidFill>
              <a:srgbClr val="5054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582">
            <a:off x="6600818" y="5143500"/>
            <a:ext cx="2643226" cy="0"/>
          </a:xfrm>
          <a:prstGeom prst="line">
            <a:avLst/>
          </a:prstGeom>
          <a:ln w="9525" cap="rnd">
            <a:solidFill>
              <a:srgbClr val="5054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582">
            <a:off x="9455230" y="5143500"/>
            <a:ext cx="2643226" cy="0"/>
          </a:xfrm>
          <a:prstGeom prst="line">
            <a:avLst/>
          </a:prstGeom>
          <a:ln w="9525" cap="rnd">
            <a:solidFill>
              <a:srgbClr val="5054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15382745" y="0"/>
            <a:ext cx="2905255" cy="10287000"/>
            <a:chOff x="0" y="0"/>
            <a:chExt cx="765170" cy="2709333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65170" cy="2709333"/>
            </a:xfrm>
            <a:custGeom>
              <a:avLst/>
              <a:gdLst/>
              <a:ahLst/>
              <a:cxnLst/>
              <a:rect l="l" t="t" r="r" b="b"/>
              <a:pathLst>
                <a:path w="765170" h="2709333">
                  <a:moveTo>
                    <a:pt x="0" y="0"/>
                  </a:moveTo>
                  <a:lnTo>
                    <a:pt x="765170" y="0"/>
                  </a:lnTo>
                  <a:lnTo>
                    <a:pt x="7651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02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"/>
              <a:ext cx="76517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 dirty="0">
                <a:latin typeface="Montserrat" pitchFamily="2" charset="77"/>
              </a:endParaRPr>
            </a:p>
          </p:txBody>
        </p:sp>
      </p:grp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602689" y="293733"/>
            <a:ext cx="1469935" cy="1469935"/>
          </a:xfrm>
          <a:custGeom>
            <a:avLst/>
            <a:gdLst/>
            <a:ahLst/>
            <a:cxnLst/>
            <a:rect l="l" t="t" r="r" b="b"/>
            <a:pathLst>
              <a:path w="1469935" h="1469935">
                <a:moveTo>
                  <a:pt x="0" y="0"/>
                </a:moveTo>
                <a:lnTo>
                  <a:pt x="1469935" y="0"/>
                </a:lnTo>
                <a:lnTo>
                  <a:pt x="1469935" y="1469934"/>
                </a:lnTo>
                <a:lnTo>
                  <a:pt x="0" y="1469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10" name="AutoShape 10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582">
            <a:off x="12309641" y="5143500"/>
            <a:ext cx="2643226" cy="0"/>
          </a:xfrm>
          <a:prstGeom prst="line">
            <a:avLst/>
          </a:prstGeom>
          <a:ln w="9525" cap="rnd">
            <a:solidFill>
              <a:srgbClr val="5054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9FE4E76-EF77-A912-BA58-6C243310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058400" cy="1668462"/>
          </a:xfrm>
        </p:spPr>
        <p:txBody>
          <a:bodyPr>
            <a:normAutofit/>
          </a:bodyPr>
          <a:lstStyle/>
          <a:p>
            <a:endParaRPr lang="en-US" sz="6000" b="1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80A9E73-F5F2-B85A-6114-E9D881D2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D20F-1E17-8215-9ACF-0D69FC3C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74" y="731838"/>
            <a:ext cx="16925026" cy="1529880"/>
          </a:xfrm>
        </p:spPr>
        <p:txBody>
          <a:bodyPr>
            <a:normAutofit/>
          </a:bodyPr>
          <a:lstStyle/>
          <a:p>
            <a:endParaRPr lang="en-US" sz="6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971E-BFD1-733C-92E0-084B70BB0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374" y="2933700"/>
            <a:ext cx="8305800" cy="60579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674DA-6E72-E824-3344-56BBC090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72600" y="2933700"/>
            <a:ext cx="8305800" cy="60579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7EADB8D-44D6-DA36-4153-42F73C04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987" y="9600814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Nuvo HR ©2025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D8556E05-539A-282D-65ED-56F0DA73D1E9}"/>
              </a:ext>
            </a:extLst>
          </p:cNvPr>
          <p:cNvSpPr txBox="1">
            <a:spLocks/>
          </p:cNvSpPr>
          <p:nvPr/>
        </p:nvSpPr>
        <p:spPr>
          <a:xfrm>
            <a:off x="12060193" y="96008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www.nuvohr.co.uk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E0FB1-A8E5-5913-9F12-937565919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6578790-A1B1-F7B2-53F5-822B097A02F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382745" y="0"/>
            <a:ext cx="2905255" cy="10287000"/>
            <a:chOff x="0" y="0"/>
            <a:chExt cx="765170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71E03B-F31A-479C-E9D0-0B8390FA34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65170" cy="2709333"/>
            </a:xfrm>
            <a:custGeom>
              <a:avLst/>
              <a:gdLst/>
              <a:ahLst/>
              <a:cxnLst/>
              <a:rect l="l" t="t" r="r" b="b"/>
              <a:pathLst>
                <a:path w="765170" h="2709333">
                  <a:moveTo>
                    <a:pt x="0" y="0"/>
                  </a:moveTo>
                  <a:lnTo>
                    <a:pt x="765170" y="0"/>
                  </a:lnTo>
                  <a:lnTo>
                    <a:pt x="7651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02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361CBDE-7C2E-02D8-DE22-E466DE24E40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"/>
              <a:ext cx="76517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 dirty="0">
                <a:latin typeface="Montserrat" pitchFamily="2" charset="77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488004C-355B-A7D5-DF59-3E9559AE8D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602689" y="293733"/>
            <a:ext cx="1469935" cy="1469935"/>
          </a:xfrm>
          <a:custGeom>
            <a:avLst/>
            <a:gdLst/>
            <a:ahLst/>
            <a:cxnLst/>
            <a:rect l="l" t="t" r="r" b="b"/>
            <a:pathLst>
              <a:path w="1469935" h="1469935">
                <a:moveTo>
                  <a:pt x="0" y="0"/>
                </a:moveTo>
                <a:lnTo>
                  <a:pt x="1469935" y="0"/>
                </a:lnTo>
                <a:lnTo>
                  <a:pt x="1469935" y="1469934"/>
                </a:lnTo>
                <a:lnTo>
                  <a:pt x="0" y="1469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ADA010-8B92-57E2-18FD-91687427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11887200" cy="1808915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56C702-681A-BEE4-96E3-1A90C8CB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6500"/>
            <a:ext cx="14615424" cy="680443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15D91AC-7702-A1D2-BAEF-A549E009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987" y="9600814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Nuvo HR ©2025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7539E03-05D1-EC78-BBBA-D5490D4E70C8}"/>
              </a:ext>
            </a:extLst>
          </p:cNvPr>
          <p:cNvSpPr txBox="1">
            <a:spLocks/>
          </p:cNvSpPr>
          <p:nvPr/>
        </p:nvSpPr>
        <p:spPr>
          <a:xfrm>
            <a:off x="12060193" y="96008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www.nuvohr.co.uk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0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5382745" y="0"/>
            <a:ext cx="2905255" cy="10287000"/>
            <a:chOff x="0" y="0"/>
            <a:chExt cx="765170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65170" cy="2709333"/>
            </a:xfrm>
            <a:custGeom>
              <a:avLst/>
              <a:gdLst/>
              <a:ahLst/>
              <a:cxnLst/>
              <a:rect l="l" t="t" r="r" b="b"/>
              <a:pathLst>
                <a:path w="765170" h="2709333">
                  <a:moveTo>
                    <a:pt x="0" y="0"/>
                  </a:moveTo>
                  <a:lnTo>
                    <a:pt x="765170" y="0"/>
                  </a:lnTo>
                  <a:lnTo>
                    <a:pt x="7651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02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"/>
              <a:ext cx="76517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 dirty="0">
                <a:latin typeface="Montserrat" pitchFamily="2" charset="77"/>
              </a:endParaRPr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5382745" cy="10287000"/>
          </a:xfrm>
          <a:custGeom>
            <a:avLst/>
            <a:gdLst/>
            <a:ahLst/>
            <a:cxnLst/>
            <a:rect l="l" t="t" r="r" b="b"/>
            <a:pathLst>
              <a:path w="15382745" h="10287000">
                <a:moveTo>
                  <a:pt x="0" y="0"/>
                </a:moveTo>
                <a:lnTo>
                  <a:pt x="15382745" y="0"/>
                </a:lnTo>
                <a:lnTo>
                  <a:pt x="153827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l="-155" r="-155"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602689" y="293733"/>
            <a:ext cx="1469935" cy="1469935"/>
          </a:xfrm>
          <a:custGeom>
            <a:avLst/>
            <a:gdLst/>
            <a:ahLst/>
            <a:cxnLst/>
            <a:rect l="l" t="t" r="r" b="b"/>
            <a:pathLst>
              <a:path w="1469935" h="1469935">
                <a:moveTo>
                  <a:pt x="0" y="0"/>
                </a:moveTo>
                <a:lnTo>
                  <a:pt x="1469935" y="0"/>
                </a:lnTo>
                <a:lnTo>
                  <a:pt x="1469935" y="1469934"/>
                </a:lnTo>
                <a:lnTo>
                  <a:pt x="0" y="1469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652A9C-324F-E9EC-A519-A46F0F90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B7B0D-18C1-35A5-CC8C-F64D92686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1FDE1F-135A-F2F7-198F-F938E590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Nuvo HR ©2025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5064B05-B280-3C7D-DBED-5632D40645CC}"/>
              </a:ext>
            </a:extLst>
          </p:cNvPr>
          <p:cNvSpPr txBox="1">
            <a:spLocks/>
          </p:cNvSpPr>
          <p:nvPr/>
        </p:nvSpPr>
        <p:spPr>
          <a:xfrm>
            <a:off x="345987" y="96008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tx1"/>
                </a:solidFill>
              </a:rPr>
              <a:t>Nuvo HR ©2025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9E96807-1705-A6F7-2A47-4B221DCD405E}"/>
              </a:ext>
            </a:extLst>
          </p:cNvPr>
          <p:cNvSpPr txBox="1">
            <a:spLocks/>
          </p:cNvSpPr>
          <p:nvPr/>
        </p:nvSpPr>
        <p:spPr>
          <a:xfrm>
            <a:off x="12060193" y="96008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>
                <a:solidFill>
                  <a:schemeClr val="tx1"/>
                </a:solidFill>
              </a:rPr>
              <a:t>www.nuvohr.co.uk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05789-8E6F-E1FF-9BF9-03C1A774C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E73FB34-889F-2017-FB9C-F57D9291709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382745" y="0"/>
            <a:ext cx="2905255" cy="10287000"/>
            <a:chOff x="0" y="0"/>
            <a:chExt cx="765170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251B54A-AD0D-3948-0252-66C2D59C6CE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65170" cy="2709333"/>
            </a:xfrm>
            <a:custGeom>
              <a:avLst/>
              <a:gdLst/>
              <a:ahLst/>
              <a:cxnLst/>
              <a:rect l="l" t="t" r="r" b="b"/>
              <a:pathLst>
                <a:path w="765170" h="2709333">
                  <a:moveTo>
                    <a:pt x="0" y="0"/>
                  </a:moveTo>
                  <a:lnTo>
                    <a:pt x="765170" y="0"/>
                  </a:lnTo>
                  <a:lnTo>
                    <a:pt x="7651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02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F88F984-0173-A4E0-64C4-FC918F5EF59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"/>
              <a:ext cx="76517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 dirty="0">
                <a:latin typeface="Montserrat" pitchFamily="2" charset="77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75C1208-A06F-9FB4-4FE3-ED844E6F8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602689" y="293733"/>
            <a:ext cx="1469935" cy="1469935"/>
          </a:xfrm>
          <a:custGeom>
            <a:avLst/>
            <a:gdLst/>
            <a:ahLst/>
            <a:cxnLst/>
            <a:rect l="l" t="t" r="r" b="b"/>
            <a:pathLst>
              <a:path w="1469935" h="1469935">
                <a:moveTo>
                  <a:pt x="0" y="0"/>
                </a:moveTo>
                <a:lnTo>
                  <a:pt x="1469935" y="0"/>
                </a:lnTo>
                <a:lnTo>
                  <a:pt x="1469935" y="1469934"/>
                </a:lnTo>
                <a:lnTo>
                  <a:pt x="0" y="1469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82E840-ABEE-B014-0231-52F1E523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11887200" cy="1808915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497215-9798-CC33-324C-F07F8844A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476500"/>
            <a:ext cx="14498593" cy="68044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B93EE6C4-CF94-AB12-9BEA-97BF4ABC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987" y="9600814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Nuvo HR ©2025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6FB944D-3873-9768-118C-4E8D829D1D4F}"/>
              </a:ext>
            </a:extLst>
          </p:cNvPr>
          <p:cNvSpPr txBox="1">
            <a:spLocks/>
          </p:cNvSpPr>
          <p:nvPr/>
        </p:nvSpPr>
        <p:spPr>
          <a:xfrm>
            <a:off x="12060193" y="96008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www.nuvohr.co.uk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2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15382745" y="0"/>
            <a:ext cx="2905255" cy="10287000"/>
            <a:chOff x="0" y="0"/>
            <a:chExt cx="765170" cy="2709333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65170" cy="2709333"/>
            </a:xfrm>
            <a:custGeom>
              <a:avLst/>
              <a:gdLst/>
              <a:ahLst/>
              <a:cxnLst/>
              <a:rect l="l" t="t" r="r" b="b"/>
              <a:pathLst>
                <a:path w="765170" h="2709333">
                  <a:moveTo>
                    <a:pt x="0" y="0"/>
                  </a:moveTo>
                  <a:lnTo>
                    <a:pt x="765170" y="0"/>
                  </a:lnTo>
                  <a:lnTo>
                    <a:pt x="7651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02"/>
            </a:solidFill>
          </p:spPr>
          <p:txBody>
            <a:bodyPr/>
            <a:lstStyle/>
            <a:p>
              <a:endParaRPr lang="en-US" dirty="0">
                <a:latin typeface="Montserrat" pitchFamily="2" charset="77"/>
              </a:endParaRPr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"/>
              <a:ext cx="76517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 dirty="0">
                <a:latin typeface="Montserrat" pitchFamily="2" charset="77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602689" y="293733"/>
            <a:ext cx="1469935" cy="1469935"/>
          </a:xfrm>
          <a:custGeom>
            <a:avLst/>
            <a:gdLst/>
            <a:ahLst/>
            <a:cxnLst/>
            <a:rect l="l" t="t" r="r" b="b"/>
            <a:pathLst>
              <a:path w="1469935" h="1469935">
                <a:moveTo>
                  <a:pt x="0" y="0"/>
                </a:moveTo>
                <a:lnTo>
                  <a:pt x="1469935" y="0"/>
                </a:lnTo>
                <a:lnTo>
                  <a:pt x="1469935" y="1469934"/>
                </a:lnTo>
                <a:lnTo>
                  <a:pt x="0" y="1469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39314" y="4610100"/>
            <a:ext cx="6633310" cy="4422207"/>
          </a:xfrm>
          <a:custGeom>
            <a:avLst/>
            <a:gdLst/>
            <a:ahLst/>
            <a:cxnLst/>
            <a:rect l="l" t="t" r="r" b="b"/>
            <a:pathLst>
              <a:path w="6633310" h="4422207">
                <a:moveTo>
                  <a:pt x="0" y="0"/>
                </a:moveTo>
                <a:lnTo>
                  <a:pt x="6633310" y="0"/>
                </a:lnTo>
                <a:lnTo>
                  <a:pt x="6633310" y="4422207"/>
                </a:lnTo>
                <a:lnTo>
                  <a:pt x="0" y="44222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Montserrat" pitchFamily="2" charset="77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624F993-B0CF-B82D-F5F6-11A107D4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721016" cy="1489030"/>
          </a:xfrm>
        </p:spPr>
        <p:txBody>
          <a:bodyPr>
            <a:normAutofit/>
          </a:bodyPr>
          <a:lstStyle/>
          <a:p>
            <a:pPr algn="l"/>
            <a:endParaRPr lang="en-US" sz="6000" b="1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A28C08C1-7657-45B3-A97A-8038F847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987" y="9600814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Nuvo HR ©2025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4305213-8116-E58E-CBF2-5A358B0F8353}"/>
              </a:ext>
            </a:extLst>
          </p:cNvPr>
          <p:cNvSpPr txBox="1">
            <a:spLocks/>
          </p:cNvSpPr>
          <p:nvPr/>
        </p:nvSpPr>
        <p:spPr>
          <a:xfrm>
            <a:off x="12060193" y="96008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www.nuvohr.co.uk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NUVO</Template>
  <TotalTime>12</TotalTime>
  <Words>107</Words>
  <Application>Microsoft Macintosh PowerPoint</Application>
  <PresentationFormat>Custom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APHR PPT Template_v1.pptx</dc:title>
  <cp:lastModifiedBy>Charlie Anthony</cp:lastModifiedBy>
  <cp:revision>1</cp:revision>
  <dcterms:created xsi:type="dcterms:W3CDTF">2006-08-16T00:00:00Z</dcterms:created>
  <dcterms:modified xsi:type="dcterms:W3CDTF">2025-10-23T14:21:37Z</dcterms:modified>
  <dc:identifier>DAG2ne1X5Uk</dc:identifier>
</cp:coreProperties>
</file>